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2" r:id="rId5"/>
    <p:sldId id="260" r:id="rId6"/>
    <p:sldId id="264" r:id="rId7"/>
    <p:sldId id="263" r:id="rId8"/>
    <p:sldId id="261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1" autoAdjust="0"/>
    <p:restoredTop sz="82163" autoAdjust="0"/>
  </p:normalViewPr>
  <p:slideViewPr>
    <p:cSldViewPr snapToGrid="0">
      <p:cViewPr varScale="1">
        <p:scale>
          <a:sx n="95" d="100"/>
          <a:sy n="95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EDECB-EE82-4302-8076-41EF18D3A66B}" type="datetimeFigureOut">
              <a:rPr lang="en-US" smtClean="0"/>
              <a:t>6/14/2015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95667-186B-42D7-AD89-EA2321DCA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https://flic.kr/p/djZG8c</a:t>
            </a:r>
          </a:p>
          <a:p>
            <a:r>
              <a:rPr lang="en-US" dirty="0" smtClean="0"/>
              <a:t>https://flic.kr/p/pv4qKv</a:t>
            </a:r>
          </a:p>
          <a:p>
            <a:r>
              <a:rPr lang="en-US" dirty="0" smtClean="0"/>
              <a:t>https://flic.kr/p/nDgEfD</a:t>
            </a:r>
          </a:p>
          <a:p>
            <a:r>
              <a:rPr lang="en-US" dirty="0" smtClean="0"/>
              <a:t>https://flic.kr/p/axB3C8</a:t>
            </a:r>
          </a:p>
          <a:p>
            <a:r>
              <a:rPr lang="en-US" dirty="0" smtClean="0"/>
              <a:t>https://flic.kr/p/nsXJXS</a:t>
            </a:r>
          </a:p>
          <a:p>
            <a:r>
              <a:rPr lang="en-US" dirty="0" smtClean="0"/>
              <a:t>https://flic.kr/p/o4UGNH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95667-186B-42D7-AD89-EA2321DCA9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0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95667-186B-42D7-AD89-EA2321DCA9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6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95667-186B-42D7-AD89-EA2321DCA9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 anchorCtr="0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4252"/>
            <a:ext cx="9144000" cy="1553547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03310" y="3566918"/>
            <a:ext cx="76806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6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4706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2844" y="846137"/>
            <a:ext cx="109323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912844" y="6356350"/>
            <a:ext cx="1031188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38200" y="635635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CAREERS IN THE TECH INDUSTRY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2844" y="6356350"/>
            <a:ext cx="1031188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8200" y="635635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CAREERS IN THE TECH INDUSTRY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01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2844" y="6356350"/>
            <a:ext cx="1031188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8200" y="635635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CAREERS IN THE TECH INDUSTRY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12844" y="846137"/>
            <a:ext cx="109323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5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8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30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10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CAREERS IN THE TECH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Stoffel</a:t>
            </a:r>
          </a:p>
        </p:txBody>
      </p:sp>
    </p:spTree>
    <p:extLst>
      <p:ext uri="{BB962C8B-B14F-4D97-AF65-F5344CB8AC3E}">
        <p14:creationId xmlns:p14="http://schemas.microsoft.com/office/powerpoint/2010/main" val="239339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 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3" y="1637812"/>
            <a:ext cx="3171825" cy="3171825"/>
          </a:xfrm>
          <a:prstGeom prst="ellipse">
            <a:avLst/>
          </a:prstGeom>
          <a:ln w="28575" cap="rnd">
            <a:solidFill>
              <a:schemeClr val="accent1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5854" y="1549972"/>
            <a:ext cx="62779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Adam Stoffel</a:t>
            </a:r>
          </a:p>
          <a:p>
            <a:endParaRPr lang="en-US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Application Development Consultant</a:t>
            </a: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Microsoft Public Sector Solutions Center</a:t>
            </a:r>
          </a:p>
          <a:p>
            <a:endParaRPr lang="en-US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Vice President for Information Technology</a:t>
            </a: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Out in Science, Technology, Engineering, and Mathematics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53" y="3870198"/>
            <a:ext cx="2537203" cy="1036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90" y="3506473"/>
            <a:ext cx="2415851" cy="18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IN TECH TODAY?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07592" y="2733504"/>
            <a:ext cx="3976816" cy="122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6000" dirty="0" smtClean="0"/>
              <a:t>DEVICES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r="30020"/>
          <a:stretch/>
        </p:blipFill>
        <p:spPr>
          <a:xfrm>
            <a:off x="923109" y="1389928"/>
            <a:ext cx="2677444" cy="2677444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0" r="10890"/>
          <a:stretch/>
        </p:blipFill>
        <p:spPr>
          <a:xfrm>
            <a:off x="3758918" y="3954161"/>
            <a:ext cx="1924125" cy="1924125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173" r="13930" b="-173"/>
          <a:stretch/>
        </p:blipFill>
        <p:spPr>
          <a:xfrm>
            <a:off x="8451822" y="239759"/>
            <a:ext cx="3409017" cy="3409017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1" t="19048" r="24761" b="19048"/>
          <a:stretch/>
        </p:blipFill>
        <p:spPr>
          <a:xfrm>
            <a:off x="6536788" y="1262344"/>
            <a:ext cx="1230588" cy="1230588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506" r="19819" b="508"/>
          <a:stretch/>
        </p:blipFill>
        <p:spPr>
          <a:xfrm>
            <a:off x="6814358" y="3701030"/>
            <a:ext cx="2628826" cy="2529840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t="-170" r="13618" b="170"/>
          <a:stretch/>
        </p:blipFill>
        <p:spPr>
          <a:xfrm>
            <a:off x="4171985" y="1086709"/>
            <a:ext cx="1556007" cy="1556007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23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IN TECH TODAY?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4478" y="1404438"/>
            <a:ext cx="11343044" cy="1081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7200" dirty="0" smtClean="0"/>
              <a:t>DATA COLLECTION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4478" y="2859713"/>
            <a:ext cx="11343044" cy="1081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7200" dirty="0" smtClean="0"/>
              <a:t>COMPUTATION &amp; ANALYSIS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4478" y="4314988"/>
            <a:ext cx="11343044" cy="1081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7200" dirty="0" smtClean="0"/>
              <a:t>BUSINESS INTELLIGENCE</a:t>
            </a:r>
            <a:endParaRPr lang="en-US" sz="3200" dirty="0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5911064" y="2545335"/>
            <a:ext cx="369871" cy="25538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5911063" y="4000610"/>
            <a:ext cx="369871" cy="25538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IN TECH TODAY?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838824"/>
            <a:ext cx="2242967" cy="140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4800" dirty="0" smtClean="0"/>
              <a:t>CLOUD</a:t>
            </a:r>
          </a:p>
          <a:p>
            <a:pPr algn="ctr"/>
            <a:r>
              <a:rPr lang="en-US" sz="4800" dirty="0" smtClean="0"/>
              <a:t>DATA</a:t>
            </a:r>
            <a:endParaRPr lang="en-US" sz="4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11030" y="3838824"/>
            <a:ext cx="2979989" cy="140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4800" dirty="0" smtClean="0"/>
              <a:t>MACHINE</a:t>
            </a:r>
          </a:p>
          <a:p>
            <a:pPr algn="ctr"/>
            <a:r>
              <a:rPr lang="en-US" sz="4800" dirty="0" smtClean="0"/>
              <a:t>LEARNING</a:t>
            </a:r>
            <a:endParaRPr lang="en-US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20882" y="3838824"/>
            <a:ext cx="2242967" cy="140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4800" dirty="0" smtClean="0"/>
              <a:t>OPEN</a:t>
            </a:r>
          </a:p>
          <a:p>
            <a:pPr algn="ctr"/>
            <a:r>
              <a:rPr lang="en-US" sz="4800" dirty="0" smtClean="0"/>
              <a:t>DATA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6" y="1387026"/>
            <a:ext cx="2451798" cy="2451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63" y="1534820"/>
            <a:ext cx="2156209" cy="21562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613" y="1305172"/>
            <a:ext cx="2615503" cy="26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CAREERS IN 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4757895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RESEARCH</a:t>
            </a:r>
            <a:br>
              <a:rPr lang="en-US" sz="2800" dirty="0" smtClean="0"/>
            </a:br>
            <a:r>
              <a:rPr lang="en-US" sz="2800" dirty="0" smtClean="0"/>
              <a:t>	Data scientist</a:t>
            </a:r>
            <a:br>
              <a:rPr lang="en-US" sz="2800" dirty="0" smtClean="0"/>
            </a:br>
            <a:r>
              <a:rPr lang="en-US" sz="2800" dirty="0" smtClean="0"/>
              <a:t>	Research technologist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2800" dirty="0" smtClean="0"/>
              <a:t>PRODUCT </a:t>
            </a:r>
            <a:r>
              <a:rPr lang="en-US" sz="2800" dirty="0" smtClean="0"/>
              <a:t>DEVELOPMENT &amp; 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Data architect</a:t>
            </a:r>
            <a:br>
              <a:rPr lang="en-US" sz="2800" dirty="0" smtClean="0"/>
            </a:br>
            <a:r>
              <a:rPr lang="en-US" sz="2800" dirty="0" smtClean="0"/>
              <a:t>	Software engineer</a:t>
            </a:r>
            <a:br>
              <a:rPr lang="en-US" sz="2800" dirty="0" smtClean="0"/>
            </a:br>
            <a:r>
              <a:rPr lang="en-US" sz="2800" dirty="0" smtClean="0"/>
              <a:t>	Test engineer</a:t>
            </a:r>
            <a:br>
              <a:rPr lang="en-US" sz="2800" dirty="0" smtClean="0"/>
            </a:br>
            <a:r>
              <a:rPr lang="en-US" sz="2800" dirty="0" smtClean="0"/>
              <a:t>	Product manager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CUSTOMER-FACING</a:t>
            </a:r>
            <a:br>
              <a:rPr lang="en-US" sz="2800" dirty="0" smtClean="0"/>
            </a:br>
            <a:r>
              <a:rPr lang="en-US" sz="2800" dirty="0" smtClean="0"/>
              <a:t>	Technical sales</a:t>
            </a:r>
            <a:br>
              <a:rPr lang="en-US" sz="2800" dirty="0" smtClean="0"/>
            </a:br>
            <a:r>
              <a:rPr lang="en-US" sz="2800" dirty="0" smtClean="0"/>
              <a:t>	Professional services (consulting &amp; support)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819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TECH INDUSTRY LOOKING FOR?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1587992"/>
            <a:ext cx="10797790" cy="122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sz="6000" dirty="0" smtClean="0"/>
              <a:t>INNOVATION</a:t>
            </a:r>
            <a:endParaRPr lang="en-US" sz="6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2808649"/>
            <a:ext cx="10515600" cy="122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6000" dirty="0" smtClean="0"/>
              <a:t>COMMUNICATION</a:t>
            </a:r>
            <a:endParaRPr lang="en-US" sz="6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1" y="4029306"/>
            <a:ext cx="10515600" cy="122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6000" dirty="0" smtClean="0"/>
              <a:t>PASSION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9727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PREPARE?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Maintain and improve your coding skills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Stay up-to-date on industry trends and opportunities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Understand potential employers’ mission and values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Have a tailor-made resume for every job application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Practice explaining technical concepts to non-technical people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Leverage your network to find the right opportunities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54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TOUCH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32400" y="1453662"/>
            <a:ext cx="91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{</a:t>
            </a:r>
            <a:endParaRPr lang="en-US" sz="180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877" y="2555631"/>
            <a:ext cx="4189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err="1" smtClean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adam.stoffel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6800" y="2212706"/>
            <a:ext cx="493333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@microsoft.com</a:t>
            </a:r>
          </a:p>
          <a:p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@ostem.org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162</Words>
  <Application>Microsoft Office PowerPoint</Application>
  <PresentationFormat>Widescreen</PresentationFormat>
  <Paragraphs>52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Office Theme</vt:lpstr>
      <vt:lpstr>CAREERS IN THE TECH INDUSTRY</vt:lpstr>
      <vt:lpstr>WHO I AM</vt:lpstr>
      <vt:lpstr>WHAT’S HAPPENING IN TECH TODAY?</vt:lpstr>
      <vt:lpstr>WHAT’S HAPPENING IN TECH TODAY?</vt:lpstr>
      <vt:lpstr>WHAT’S HAPPENING IN TECH TODAY?</vt:lpstr>
      <vt:lpstr>TYPES OF CAREERS IN TECH</vt:lpstr>
      <vt:lpstr>WHAT IS THE TECH INDUSTRY LOOKING FOR?</vt:lpstr>
      <vt:lpstr>HOW CAN YOU PREPARE?</vt:lpstr>
      <vt:lpstr>STAY IN TOUCH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Stoffel</dc:creator>
  <cp:lastModifiedBy>Adam Stoffel</cp:lastModifiedBy>
  <cp:revision>26</cp:revision>
  <dcterms:created xsi:type="dcterms:W3CDTF">2015-06-09T16:30:07Z</dcterms:created>
  <dcterms:modified xsi:type="dcterms:W3CDTF">2015-06-14T21:42:07Z</dcterms:modified>
</cp:coreProperties>
</file>